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tiff" ContentType="image/tif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BD1E6-3163-445C-8C71-C7E7B0F1CDF9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3B3D8-AB90-471F-919A-9D5B17F3C5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1F079-D9D8-4D41-AF5D-DFA9E747F59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3D35-E2F0-4BF1-A226-8BC5319156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714A-D967-4ED1-A650-81E276AC8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3D35-E2F0-4BF1-A226-8BC53191564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714A-D967-4ED1-A650-81E276AC8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тм с кирпичами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510389" y="-674367"/>
            <a:ext cx="5908908" cy="83582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Ритмические карточки</dc:title>
  <dc:creator>Mary</dc:creator>
  <dc:description/>
  <cp:lastModifiedBy>Mary</cp:lastModifiedBy>
  <cp:revision>3</cp:revision>
  <dcterms:created xsi:type="dcterms:W3CDTF">2011-10-13T13:49:06Z</dcterms:created>
  <dcterms:modified xsi:type="dcterms:W3CDTF">2011-10-25T10:14:42Z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Ритмические карточки</vt:lpwstr>
  </property>
  <property fmtid="{D5CDD505-2E9C-101B-9397-08002B2CF9AE}" pid="3" name="SlideDescription">
    <vt:lpwstr/>
  </property>
</Properties>
</file>