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46CE6-DB11-4E63-BE32-D1610FEA0407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6F80-93F6-4F21-A3F5-4EC3594372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9F1D-1645-4BB9-9589-E2E410CC97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ь гол_отредактировано-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Ноты с подсказками цвета радуги</dc:title>
  <dc:creator>Mary</dc:creator>
  <dc:description/>
  <cp:lastModifiedBy>Mary</cp:lastModifiedBy>
  <cp:revision>1</cp:revision>
  <dcterms:created xsi:type="dcterms:W3CDTF">2012-12-13T17:56:05Z</dcterms:created>
  <dcterms:modified xsi:type="dcterms:W3CDTF">2012-12-13T18:14:08Z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Ноты с подсказками цвета радуги</vt:lpwstr>
  </property>
  <property fmtid="{D5CDD505-2E9C-101B-9397-08002B2CF9AE}" pid="3" name="SlideDescription">
    <vt:lpwstr/>
  </property>
</Properties>
</file>