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6DCDE-F1BC-4F66-9404-B709866BEAD7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CC39-9C60-4C9E-A004-0885B3DC1A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49F1D-1645-4BB9-9589-E2E410CC977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DB358-877F-4094-9642-FEE946685158}" type="datetimeFigureOut">
              <a:rPr lang="ru-RU" smtClean="0"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8D12-B611-4E38-84EB-9AD99CB984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 оранж_отредактировано-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938" y="0"/>
            <a:ext cx="4964124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Ноты с подсказками цвета радуги</dc:title>
  <dc:creator>Mary</dc:creator>
  <dc:description/>
  <cp:lastModifiedBy>Mary</cp:lastModifiedBy>
  <cp:revision>1</cp:revision>
  <dcterms:created xsi:type="dcterms:W3CDTF">2012-12-13T17:56:05Z</dcterms:created>
  <dcterms:modified xsi:type="dcterms:W3CDTF">2012-12-13T18:15:55Z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Ноты с подсказками цвета радуги</vt:lpwstr>
  </property>
  <property fmtid="{D5CDD505-2E9C-101B-9397-08002B2CF9AE}" pid="3" name="SlideDescription">
    <vt:lpwstr/>
  </property>
</Properties>
</file>