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E03C9-99B9-428F-B0F3-37443DC4E26F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272AF-4551-4AB5-8A91-CF118EF3EC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9F1D-1645-4BB9-9589-E2E410CC977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 красный_отредактировано-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938" y="0"/>
            <a:ext cx="496412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Ноты с подсказками цвета радуги</dc:title>
  <dc:creator>Mary</dc:creator>
  <dc:description/>
  <cp:lastModifiedBy>Mary</cp:lastModifiedBy>
  <cp:revision>1</cp:revision>
  <dcterms:created xsi:type="dcterms:W3CDTF">2012-12-13T17:56:05Z</dcterms:created>
  <dcterms:modified xsi:type="dcterms:W3CDTF">2012-12-13T18:15:55Z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Ноты с подсказками цвета радуги</vt:lpwstr>
  </property>
  <property fmtid="{D5CDD505-2E9C-101B-9397-08002B2CF9AE}" pid="3" name="SlideDescription">
    <vt:lpwstr/>
  </property>
</Properties>
</file>