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7672-4218-4C29-9B7D-CF96503C597B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F267A-60DC-492E-A18D-A1E1093FAC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91EC6-F823-4A4B-B451-D096CF26A0C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6563-9008-4BE7-8D05-D1B0CB2904A8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B857-94C8-4C05-8D18-7E177225B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6563-9008-4BE7-8D05-D1B0CB2904A8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B857-94C8-4C05-8D18-7E177225BB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ккорд си-ре-фа_отредактировано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7252" y="220973"/>
            <a:ext cx="7269495" cy="64160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Аккорды ми и си</dc:title>
  <dc:creator>Mary</dc:creator>
  <dc:description/>
  <cp:lastModifiedBy>Mary</cp:lastModifiedBy>
  <cp:revision>1</cp:revision>
  <dcterms:created xsi:type="dcterms:W3CDTF">2011-01-31T12:45:42Z</dcterms:created>
  <dcterms:modified xsi:type="dcterms:W3CDTF">2011-01-31T12:49:00Z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Аккорды ми и си</vt:lpwstr>
  </property>
  <property fmtid="{D5CDD505-2E9C-101B-9397-08002B2CF9AE}" pid="3" name="SlideDescription">
    <vt:lpwstr/>
  </property>
</Properties>
</file>