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tiff" ContentType="image/tiff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FBEA7-2762-4F85-BD9F-3F20024DA7AA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FB7BE-0B8A-4C3D-BBED-24AF6DFB59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9F1D-1645-4BB9-9589-E2E410CC977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B358-877F-4094-9642-FEE946685158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8D12-B611-4E38-84EB-9AD99CB984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DB358-877F-4094-9642-FEE946685158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88D12-B611-4E38-84EB-9AD99CB984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 оранж_отредактировано-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9938" y="0"/>
            <a:ext cx="4964124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Экран (4:3)</PresentationFormat>
  <Paragraphs>1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Ноты с подсказками цвета радуги</dc:title>
  <dc:creator>Mary</dc:creator>
  <dc:description/>
  <cp:lastModifiedBy>Mary</cp:lastModifiedBy>
  <cp:revision>1</cp:revision>
  <dcterms:created xsi:type="dcterms:W3CDTF">2012-12-13T17:56:05Z</dcterms:created>
  <dcterms:modified xsi:type="dcterms:W3CDTF">2012-12-13T18:14:07Z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Ноты с подсказками цвета радуги</vt:lpwstr>
  </property>
  <property fmtid="{D5CDD505-2E9C-101B-9397-08002B2CF9AE}" pid="3" name="SlideDescription">
    <vt:lpwstr/>
  </property>
</Properties>
</file>